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PRO- </a:t>
            </a:r>
            <a:r>
              <a:rPr lang="ru-RU" dirty="0" smtClean="0"/>
              <a:t>успех и достижения моей педагогической деятельности»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7200928" cy="1638296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                                                          Выполнила: </a:t>
            </a:r>
          </a:p>
          <a:p>
            <a:pPr algn="r"/>
            <a:r>
              <a:rPr lang="ru-RU" dirty="0" smtClean="0"/>
              <a:t>                                                          учитель технологии </a:t>
            </a:r>
          </a:p>
          <a:p>
            <a:pPr algn="r"/>
            <a:r>
              <a:rPr lang="ru-RU" dirty="0" smtClean="0"/>
              <a:t>                                                          «МАОУ СОШ №79» </a:t>
            </a:r>
          </a:p>
          <a:p>
            <a:pPr algn="r"/>
            <a:r>
              <a:rPr lang="ru-RU" dirty="0" smtClean="0"/>
              <a:t>                                                          </a:t>
            </a:r>
            <a:r>
              <a:rPr lang="ru-RU" dirty="0" err="1" smtClean="0"/>
              <a:t>Микова</a:t>
            </a:r>
            <a:r>
              <a:rPr lang="ru-RU" dirty="0" smtClean="0"/>
              <a:t> </a:t>
            </a:r>
            <a:endParaRPr lang="ru-RU" dirty="0" smtClean="0"/>
          </a:p>
          <a:p>
            <a:pPr algn="r"/>
            <a:r>
              <a:rPr lang="ru-RU" dirty="0" smtClean="0"/>
              <a:t>Наталья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Любим готовить, всех удивлять, блюда любые красиво подать!</a:t>
            </a:r>
            <a:endParaRPr lang="ru-RU" dirty="0"/>
          </a:p>
        </p:txBody>
      </p:sp>
      <p:pic>
        <p:nvPicPr>
          <p:cNvPr id="1027" name="Picture 3" descr="C:\Users\Компьютер\Desktop\работа технология 2015\технология разное\практика\фоло по работе\SPM_A1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571612"/>
            <a:ext cx="3071834" cy="2411411"/>
          </a:xfrm>
          <a:prstGeom prst="rect">
            <a:avLst/>
          </a:prstGeom>
          <a:noFill/>
        </p:spPr>
      </p:pic>
      <p:pic>
        <p:nvPicPr>
          <p:cNvPr id="1029" name="Рисун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48" y="4000504"/>
            <a:ext cx="285755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G_20181012_091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71612"/>
            <a:ext cx="2357454" cy="314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Компьютер\Documents\Bluetooth Folder\работа\IMG_20181009_090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71942"/>
            <a:ext cx="2214560" cy="2571744"/>
          </a:xfrm>
          <a:prstGeom prst="rect">
            <a:avLst/>
          </a:prstGeom>
          <a:noFill/>
        </p:spPr>
      </p:pic>
      <p:pic>
        <p:nvPicPr>
          <p:cNvPr id="1032" name="Picture 8" descr="C:\Users\Компьютер\Desktop\работа технология 2015\для портфолио\фото для партфолио\SPM_A14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500174"/>
            <a:ext cx="2472939" cy="2357430"/>
          </a:xfrm>
          <a:prstGeom prst="rect">
            <a:avLst/>
          </a:prstGeom>
          <a:noFill/>
        </p:spPr>
      </p:pic>
      <p:pic>
        <p:nvPicPr>
          <p:cNvPr id="1033" name="Picture 9" descr="C:\Users\Компьютер\Desktop\работа технология 2015\для портфолио\фото для партфолио\5класс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857760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Шьем с удовольствием, модничать любим, чтоб не «как все» показаться на людях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1798745" cy="240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 descr="C:\Users\Асус\Desktop\настя проекты\IMG_20160424_233853394.jpg"/>
          <p:cNvPicPr>
            <a:picLocks noChangeAspect="1" noChangeArrowheads="1"/>
          </p:cNvPicPr>
          <p:nvPr/>
        </p:nvPicPr>
        <p:blipFill>
          <a:blip r:embed="rId4" cstate="print"/>
          <a:srcRect l="8981" r="18570" b="2184"/>
          <a:stretch>
            <a:fillRect/>
          </a:stretch>
        </p:blipFill>
        <p:spPr bwMode="auto">
          <a:xfrm rot="10800000">
            <a:off x="4786314" y="1714488"/>
            <a:ext cx="1785950" cy="24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 descr="C:\Users\Учитель\Desktop\20160228_180038.jpg"/>
          <p:cNvPicPr>
            <a:picLocks noChangeArrowheads="1"/>
          </p:cNvPicPr>
          <p:nvPr/>
        </p:nvPicPr>
        <p:blipFill>
          <a:blip r:embed="rId5" cstate="print"/>
          <a:srcRect l="-12274" r="-10880"/>
          <a:stretch>
            <a:fillRect/>
          </a:stretch>
        </p:blipFill>
        <p:spPr bwMode="auto">
          <a:xfrm rot="466768">
            <a:off x="1945649" y="1605567"/>
            <a:ext cx="2786082" cy="254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1643050"/>
            <a:ext cx="1857388" cy="251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4286256"/>
            <a:ext cx="1764842" cy="2310630"/>
          </a:xfrm>
          <a:prstGeom prst="rect">
            <a:avLst/>
          </a:prstGeom>
        </p:spPr>
      </p:pic>
      <p:pic>
        <p:nvPicPr>
          <p:cNvPr id="11" name="Рисунок 6" descr="Фото0006_0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357694"/>
            <a:ext cx="1428760" cy="22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357694"/>
            <a:ext cx="1753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Юные есть чудотворцы у нас, могут любой показать мастер-класс </a:t>
            </a:r>
            <a:endParaRPr lang="ru-RU" dirty="0"/>
          </a:p>
        </p:txBody>
      </p:sp>
      <p:pic>
        <p:nvPicPr>
          <p:cNvPr id="1026" name="Picture 2" descr="C:\Users\Компьютер\Desktop\работа технология 2015\для портфолио\продленка\продленка2\SPM_A1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206744" cy="2405058"/>
          </a:xfrm>
          <a:prstGeom prst="rect">
            <a:avLst/>
          </a:prstGeom>
          <a:noFill/>
        </p:spPr>
      </p:pic>
      <p:pic>
        <p:nvPicPr>
          <p:cNvPr id="1027" name="Picture 3" descr="C:\Users\Компьютер\Desktop\работа технология 2015\для портфолио\продленка\продленка2\SPM_A1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3206744" cy="2405058"/>
          </a:xfrm>
          <a:prstGeom prst="rect">
            <a:avLst/>
          </a:prstGeom>
          <a:noFill/>
        </p:spPr>
      </p:pic>
      <p:pic>
        <p:nvPicPr>
          <p:cNvPr id="1029" name="Picture 5" descr="C:\Users\Компьютер\Desktop\работа технология 2015\для портфолио\продленка\SPM_A1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3286148" cy="2464611"/>
          </a:xfrm>
          <a:prstGeom prst="rect">
            <a:avLst/>
          </a:prstGeom>
          <a:noFill/>
        </p:spPr>
      </p:pic>
      <p:pic>
        <p:nvPicPr>
          <p:cNvPr id="1030" name="Picture 6" descr="C:\Users\Компьютер\Desktop\работа технология 2015\для портфолио\продленка\SPM_A1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4143380"/>
            <a:ext cx="3333741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Чтобы </a:t>
            </a:r>
            <a:r>
              <a:rPr lang="ru-RU" dirty="0" smtClean="0"/>
              <a:t>творить нам еще чудеса, в школе проходят у нас  КСК</a:t>
            </a:r>
            <a:endParaRPr lang="ru-RU" dirty="0"/>
          </a:p>
        </p:txBody>
      </p:sp>
      <p:pic>
        <p:nvPicPr>
          <p:cNvPr id="3075" name="Picture 3" descr="C:\Users\Компьютер\Documents\Bluetooth Folder\работа\IMG_20181026_11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143140" cy="2857520"/>
          </a:xfrm>
          <a:prstGeom prst="rect">
            <a:avLst/>
          </a:prstGeom>
          <a:noFill/>
        </p:spPr>
      </p:pic>
      <p:pic>
        <p:nvPicPr>
          <p:cNvPr id="3076" name="Picture 4" descr="C:\Users\Компьютер\Documents\Bluetooth Folder\работа\IMG_20181026_153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2107421" cy="2809895"/>
          </a:xfrm>
          <a:prstGeom prst="rect">
            <a:avLst/>
          </a:prstGeom>
          <a:noFill/>
        </p:spPr>
      </p:pic>
      <p:pic>
        <p:nvPicPr>
          <p:cNvPr id="3078" name="Picture 6" descr="C:\Users\Компьютер\Desktop\работа технология 2015\кск\ФОТО КСК\IMG_20180323_113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857628"/>
            <a:ext cx="2089543" cy="2786057"/>
          </a:xfrm>
          <a:prstGeom prst="rect">
            <a:avLst/>
          </a:prstGeom>
          <a:noFill/>
        </p:spPr>
      </p:pic>
      <p:pic>
        <p:nvPicPr>
          <p:cNvPr id="3079" name="Picture 7" descr="C:\Users\Компьютер\Desktop\работа технология 2015\кск\ФОТО КСК\IMG_20180323_131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428736"/>
            <a:ext cx="2143122" cy="2857496"/>
          </a:xfrm>
          <a:prstGeom prst="rect">
            <a:avLst/>
          </a:prstGeom>
          <a:noFill/>
        </p:spPr>
      </p:pic>
      <p:pic>
        <p:nvPicPr>
          <p:cNvPr id="11" name="Picture 5" descr="C:\Users\Компьютер\Desktop\работа технология 2015\кск\ФОТО КСК\IMG_20180323_1131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786190"/>
            <a:ext cx="214312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конкурсах школьных участвуем часто и побеждаем, трудясь не напрасно!</a:t>
            </a:r>
            <a:endParaRPr lang="ru-RU" sz="3600" dirty="0"/>
          </a:p>
        </p:txBody>
      </p:sp>
      <p:pic>
        <p:nvPicPr>
          <p:cNvPr id="3" name="Picture 8" descr="SPM_A11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18319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C:\Users\Компьютер\Desktop\творческий проект парящая чашка водопад\фото к проекту\IMG_20161220_155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1873718" cy="2428892"/>
          </a:xfrm>
          <a:prstGeom prst="rect">
            <a:avLst/>
          </a:prstGeom>
          <a:noFill/>
        </p:spPr>
      </p:pic>
      <p:pic>
        <p:nvPicPr>
          <p:cNvPr id="5" name="Picture 2" descr="C:\Users\Компьютер\Desktop\фото к проекту\2015-11-30 17-59-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1928826" cy="2496445"/>
          </a:xfrm>
          <a:prstGeom prst="rect">
            <a:avLst/>
          </a:prstGeom>
          <a:noFill/>
        </p:spPr>
      </p:pic>
      <p:pic>
        <p:nvPicPr>
          <p:cNvPr id="6" name="Рисунок 5" descr="lebed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714884"/>
            <a:ext cx="2384280" cy="1788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714884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Компьютер\Desktop\фото джут\IMG_20171214_1815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929066"/>
            <a:ext cx="2000264" cy="2571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89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«PRO- успех и достижения моей педагогической деятельности»</vt:lpstr>
      <vt:lpstr> Любим готовить, всех удивлять, блюда любые красиво подать!</vt:lpstr>
      <vt:lpstr>Шьем с удовольствием, модничать любим, чтоб не «как все» показаться на людях</vt:lpstr>
      <vt:lpstr>Юные есть чудотворцы у нас, могут любой показать мастер-класс </vt:lpstr>
      <vt:lpstr> Чтобы творить нам еще чудеса, в школе проходят у нас  КСК</vt:lpstr>
      <vt:lpstr>В конкурсах школьных участвуем часто и побеждаем, трудясь не напрасно!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«PRO- успех и достижения моей педагогической деятельности»</dc:title>
  <dc:creator>Компьютер</dc:creator>
  <cp:lastModifiedBy>user</cp:lastModifiedBy>
  <cp:revision>18</cp:revision>
  <dcterms:created xsi:type="dcterms:W3CDTF">2018-12-03T15:39:39Z</dcterms:created>
  <dcterms:modified xsi:type="dcterms:W3CDTF">2018-12-04T04:05:04Z</dcterms:modified>
</cp:coreProperties>
</file>